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57" r:id="rId5"/>
    <p:sldId id="262" r:id="rId6"/>
    <p:sldId id="258" r:id="rId7"/>
    <p:sldId id="266" r:id="rId8"/>
    <p:sldId id="267" r:id="rId9"/>
    <p:sldId id="268" r:id="rId10"/>
    <p:sldId id="259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32A9-D218-3042-B721-E00EE7084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9059A-BDE8-FD42-9E50-7DA0FB91C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CA360-E465-7445-B086-15E16596E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BEAC6-BFE3-6840-BE24-ABA9E34B3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17217-594A-B74A-90A4-5535D66A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7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6E9C-1C39-FE44-B88F-66B42237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B677A-16B7-D048-AD49-A74667892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264DF-6329-784F-91AE-847BC58F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16DD6-473B-DF40-BCA3-D2C9CCD9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DA468-95AF-3C4D-A679-DB6CF295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1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8DE00-0D09-FA4D-83D4-2A8F90FDD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2299F-778C-E043-B4DD-9FB1D3865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F4502-7F64-D144-96BB-6748EBA5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58145-EB99-E54D-964F-37044017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D9A13-FC4E-804F-9EE2-AD123DDFB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21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BBC7-FDF0-2A4F-AC23-1059BD5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816A-D6D0-BE4C-8E2C-7E872611B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B359A-A308-2F40-8D13-7315C68B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DE652-8687-044A-963A-2D363CF2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B7B98-73F7-C746-AB95-58D0C08A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1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BE2B-AB04-BF4A-B33B-5CE940EE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0C7B3-766D-BC4E-AC63-155DFFE9E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E9B15-2BA8-4045-8C3E-3B511B30A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99362-9224-5B4A-A91C-F19AE33CC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4120C-A565-D543-8195-C1C8FAE3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26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B81B-BDEB-D34B-8C3F-6A667BB3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B32A-CD3B-064B-81EE-6A34810EC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982C8-56DE-0640-B2CE-8CBE9302B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184C6-0ED5-0F44-A8D5-D0857270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41AE3-C51C-F64B-A2B9-11AD5C62F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C020E-21E4-D44A-B98D-83442C60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9FA8-7620-154D-A742-015F497E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CD409-2152-D34E-B955-BFF5F6570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944EE-7DB5-5F4D-8F5B-2CD0D5760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1448EB-9AE0-6644-91A4-0DC7665A6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F80F9-E621-0549-97C5-0FD7BB3C5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A2962-FCA5-D64D-A911-D867E951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ABF21-696F-BD46-A8C7-DC6498C5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0F415-1783-EF4D-B72F-651E9E74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77A0-8A07-DA48-B0C0-70138D76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61C2F-E20E-0846-AB43-3FB0B843A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01939-D6AF-B34D-B3CD-9B6EA834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40C2A-1294-B549-8293-08090536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5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CD9E9-8B7D-114C-8781-B68AFC95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64CF1-8749-1E44-90D7-F51A143DF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BF37E-C2D9-A340-8693-B4AACF68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9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6EB0-6079-D744-9701-165882E92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CA2CB-7362-F645-8B8B-3731A6843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45F4D-A336-234B-9FA3-15D6926EA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61ADA-8DD3-E44F-957A-F8686569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BEE82-0835-E742-9202-7A0314D0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7BA00-9C64-194A-8C11-497947A2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1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302C-F1C0-F041-9086-2024E05B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6EED11-4BF4-7F4A-9FF2-75C69846E6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28F42-EB0C-5F49-9BE8-C25B14056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78D36-09B5-1D4B-AB47-2C540C17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CC316-480E-6A44-AD52-3E429709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5EC6C-4743-BD43-9D76-2D50D326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21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5A5EA-77EC-9346-A77A-B7A78FF4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B2045-8F5B-314A-83D2-B530E89F5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837B1-444B-4348-AF2A-EF0EC8C1A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A270E-04A1-8643-9A0E-C63BDBB2296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16DA8-81A6-7F4E-94A2-BC943FFC1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54C98-6476-2945-B387-35566CC40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71151-26A4-0949-BD71-5D0527C82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89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A53E-35DD-C04B-95A2-9CB294C83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381" y="2343356"/>
            <a:ext cx="4629666" cy="1320423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8DC8E-C2AF-8744-A0D0-87A39CC64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1049" y="57288"/>
            <a:ext cx="6614570" cy="6581499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832062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02BE-0EC9-6F49-AC5F-6A1F71B4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3" y="74139"/>
            <a:ext cx="11442357" cy="57454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Omnivorous Copepods		Carnivorous Copepods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FFA7F-78E0-3B4C-94FD-6626B029C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7544"/>
            <a:ext cx="6120000" cy="61200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6D0949-CEB6-B445-84C8-DAF5BC20A4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000" y="738000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0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298B-6570-1F40-B94A-712C796F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771"/>
            <a:ext cx="10515600" cy="870551"/>
          </a:xfrm>
        </p:spPr>
        <p:txBody>
          <a:bodyPr/>
          <a:lstStyle/>
          <a:p>
            <a:r>
              <a:rPr lang="en-US"/>
              <a:t>Key Questions/Thoughts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FB39-F061-8B45-8CB1-9DD125E45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1408668"/>
            <a:ext cx="11602995" cy="512664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are the huge tuna and billfish fisheries supported in relatively oligotrophic waters?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Z typically amplify the changes in P? Does this vary seasonally?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relative efficiency of oligo v </a:t>
            </a:r>
            <a:r>
              <a:rPr lang="en-US" dirty="0" err="1"/>
              <a:t>eutro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our best estimates of regional and global fisheries production and how do they compare with other estimates?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could global F </a:t>
            </a:r>
            <a:r>
              <a:rPr lang="en-US" dirty="0" err="1"/>
              <a:t>prodn</a:t>
            </a:r>
            <a:r>
              <a:rPr lang="en-US" dirty="0"/>
              <a:t> change in the future?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does Z play in C export? How will it change in the future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countries are winners and lovers from CC </a:t>
            </a:r>
            <a:r>
              <a:rPr lang="en-US" dirty="0" err="1"/>
              <a:t>wrt</a:t>
            </a:r>
            <a:r>
              <a:rPr lang="en-US" dirty="0"/>
              <a:t> Fisheries?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could be the effect of geoengineering or ocean fertilization on C export of fisheries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fishing differentially promote/hinder C export?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Global Z Biomass + Fish + functional groups</a:t>
            </a:r>
          </a:p>
        </p:txBody>
      </p:sp>
    </p:spTree>
    <p:extLst>
      <p:ext uri="{BB962C8B-B14F-4D97-AF65-F5344CB8AC3E}">
        <p14:creationId xmlns:p14="http://schemas.microsoft.com/office/powerpoint/2010/main" val="200961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0551-1653-C949-B2E8-A98F040F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C41B2-6560-054A-A183-FDE6B9159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5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EC27356-5A04-CD41-B1DC-F10C3FA4B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4855"/>
            <a:ext cx="5885834" cy="3341535"/>
          </a:xfrm>
        </p:spPr>
      </p:pic>
      <p:pic>
        <p:nvPicPr>
          <p:cNvPr id="8" name="Picture 7" descr="../../../../../../Desktop/Multi%20Core%20Code/PredPrey%20Size%20Rang">
            <a:extLst>
              <a:ext uri="{FF2B5EF4-FFF2-40B4-BE49-F238E27FC236}">
                <a16:creationId xmlns:a16="http://schemas.microsoft.com/office/drawing/2014/main" id="{62FEF795-6C4D-C34F-B384-A7E25889CB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165" y="1495168"/>
            <a:ext cx="4831392" cy="536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FFAE1B-1732-554B-A6FD-E1EC58299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9016" y="3649314"/>
            <a:ext cx="4988124" cy="320868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B39415-0EB0-3F4D-9833-B554617A3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09" y="0"/>
            <a:ext cx="5912707" cy="1494523"/>
          </a:xfrm>
        </p:spPr>
        <p:txBody>
          <a:bodyPr>
            <a:normAutofit/>
          </a:bodyPr>
          <a:lstStyle/>
          <a:p>
            <a:r>
              <a:rPr lang="en-US" b="1" dirty="0"/>
              <a:t>Intro. &amp; Overview (Ant)</a:t>
            </a:r>
          </a:p>
        </p:txBody>
      </p:sp>
    </p:spTree>
    <p:extLst>
      <p:ext uri="{BB962C8B-B14F-4D97-AF65-F5344CB8AC3E}">
        <p14:creationId xmlns:p14="http://schemas.microsoft.com/office/powerpoint/2010/main" val="117805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164A52-5FC8-254D-A93D-0852C97B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918"/>
            <a:ext cx="10515600" cy="791013"/>
          </a:xfrm>
        </p:spPr>
        <p:txBody>
          <a:bodyPr/>
          <a:lstStyle/>
          <a:p>
            <a:r>
              <a:rPr lang="en-US" b="1" dirty="0"/>
              <a:t>Proposed outcomes from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17F57-ECA8-2C4A-9DAC-DD02DBC4D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366"/>
            <a:ext cx="10515600" cy="510550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Develop our portfolio of projects in the DP – led by students and us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are the key aspects that each of us want to lead?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Low hanging fruit – </a:t>
            </a:r>
            <a:r>
              <a:rPr lang="en-US" sz="3200" i="1" dirty="0"/>
              <a:t>“The pivotal role of zooplankton in global fisheries production”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How do we best collaborate with </a:t>
            </a:r>
            <a:r>
              <a:rPr lang="en-US" sz="3200" dirty="0" err="1"/>
              <a:t>FishMIP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175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6296E-0A1E-A04C-804D-6DCB5825A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8" y="-1"/>
            <a:ext cx="12114411" cy="6877653"/>
          </a:xfrm>
        </p:spPr>
      </p:pic>
    </p:spTree>
    <p:extLst>
      <p:ext uri="{BB962C8B-B14F-4D97-AF65-F5344CB8AC3E}">
        <p14:creationId xmlns:p14="http://schemas.microsoft.com/office/powerpoint/2010/main" val="754446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E3C8C2-846F-FA48-99A2-7D9C706CC3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286"/>
          <a:stretch/>
        </p:blipFill>
        <p:spPr>
          <a:xfrm>
            <a:off x="417768" y="248161"/>
            <a:ext cx="5979092" cy="6063031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ACE11615-9A51-9741-9780-937D99CE4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959" y="343994"/>
            <a:ext cx="5177595" cy="263651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719784C-5D07-B24E-8AC9-5FD8151497B2}"/>
              </a:ext>
            </a:extLst>
          </p:cNvPr>
          <p:cNvGrpSpPr/>
          <p:nvPr/>
        </p:nvGrpSpPr>
        <p:grpSpPr>
          <a:xfrm>
            <a:off x="6712057" y="3105601"/>
            <a:ext cx="5232463" cy="3450335"/>
            <a:chOff x="2207171" y="2686758"/>
            <a:chExt cx="5232463" cy="345033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6382D6-1AF5-6348-94FE-DC0D2840F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5870"/>
            <a:stretch/>
          </p:blipFill>
          <p:spPr>
            <a:xfrm>
              <a:off x="2207171" y="2686758"/>
              <a:ext cx="5232463" cy="3205591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823D334-ED7C-CB43-9CD8-D762089F21D9}"/>
                </a:ext>
              </a:extLst>
            </p:cNvPr>
            <p:cNvSpPr/>
            <p:nvPr/>
          </p:nvSpPr>
          <p:spPr>
            <a:xfrm>
              <a:off x="2949004" y="4514203"/>
              <a:ext cx="116832" cy="117067"/>
            </a:xfrm>
            <a:prstGeom prst="ellipse">
              <a:avLst/>
            </a:prstGeom>
            <a:solidFill>
              <a:srgbClr val="558A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08CDB66-7068-0348-AD54-F2C9912CA86A}"/>
                </a:ext>
              </a:extLst>
            </p:cNvPr>
            <p:cNvSpPr>
              <a:spLocks/>
            </p:cNvSpPr>
            <p:nvPr/>
          </p:nvSpPr>
          <p:spPr>
            <a:xfrm>
              <a:off x="2966889" y="4892994"/>
              <a:ext cx="116832" cy="117067"/>
            </a:xfrm>
            <a:prstGeom prst="ellipse">
              <a:avLst/>
            </a:prstGeom>
            <a:solidFill>
              <a:srgbClr val="EC86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17E4E2-D2B6-7743-94AC-72251D119B82}"/>
                </a:ext>
              </a:extLst>
            </p:cNvPr>
            <p:cNvSpPr txBox="1"/>
            <p:nvPr/>
          </p:nvSpPr>
          <p:spPr>
            <a:xfrm>
              <a:off x="3102954" y="4403460"/>
              <a:ext cx="1695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50000"/>
                    </a:schemeClr>
                  </a:solidFill>
                </a:rPr>
                <a:t>Eutrophic (-0.98)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46DB83-B4A2-7A47-BE8A-C174DDF59F66}"/>
                </a:ext>
              </a:extLst>
            </p:cNvPr>
            <p:cNvSpPr txBox="1"/>
            <p:nvPr/>
          </p:nvSpPr>
          <p:spPr>
            <a:xfrm>
              <a:off x="3083721" y="4767882"/>
              <a:ext cx="1870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</a:rPr>
                <a:t>Oligotrophic (-1.01)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E7EAE1-B06C-7342-854D-E25387DDA520}"/>
                </a:ext>
              </a:extLst>
            </p:cNvPr>
            <p:cNvSpPr txBox="1"/>
            <p:nvPr/>
          </p:nvSpPr>
          <p:spPr>
            <a:xfrm>
              <a:off x="4463141" y="2849027"/>
              <a:ext cx="29764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Slope: Eutrophic vs Oligotrophic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79AD965-6447-404E-B85F-662966F22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7177" y="5875286"/>
              <a:ext cx="5232457" cy="261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96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A4E7-640F-DB4E-B464-DAAC2DA5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580DA5-D8D9-DC43-85A2-9ADA213D9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421" y="0"/>
            <a:ext cx="6684579" cy="668457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918A9-6332-7B43-8BF3-0F4CAC93D7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620" y="0"/>
            <a:ext cx="3476142" cy="4545724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FBFEC83-31EA-0D44-BAAE-BA39DA213A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31" y="555789"/>
            <a:ext cx="1827014" cy="1457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5BAE5-3868-6142-94D5-384A988D0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968" y="3571496"/>
            <a:ext cx="4988124" cy="3208686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B53D5-9933-D844-AC81-AE610B5A7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77" y="3254669"/>
            <a:ext cx="5187579" cy="35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CC68-CD13-5D4B-8BE2-00928D7E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slopes, but energy moves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6B24-3F6A-8E49-850B-4F1EAF72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21C27-214F-4A47-AADF-E2F241DC9D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610369"/>
            <a:ext cx="5807528" cy="502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67645-2C38-EF40-8952-9F18B46805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0369"/>
            <a:ext cx="6159600" cy="50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0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F0CE-461A-134E-B180-3C6559D0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8F76A-5AD6-2E4C-B4EA-40AAA7C8D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52" y="108035"/>
            <a:ext cx="10783793" cy="626561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53DB99-AAFA-8849-AE0E-7F5606645F54}"/>
              </a:ext>
            </a:extLst>
          </p:cNvPr>
          <p:cNvSpPr txBox="1"/>
          <p:nvPr/>
        </p:nvSpPr>
        <p:spPr>
          <a:xfrm>
            <a:off x="8476734" y="4322412"/>
            <a:ext cx="16984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COPEPOD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SAHFOS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GLOBEC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JeDI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L4</a:t>
            </a:r>
          </a:p>
        </p:txBody>
      </p:sp>
    </p:spTree>
    <p:extLst>
      <p:ext uri="{BB962C8B-B14F-4D97-AF65-F5344CB8AC3E}">
        <p14:creationId xmlns:p14="http://schemas.microsoft.com/office/powerpoint/2010/main" val="49221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CC6E-A8AC-9A41-834F-284EB7CC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GAM: Omnivorous Copepods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E431-FCC2-B44C-81A4-4399B918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E6AC-CCA7-FE45-87B2-0B31D1F8E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8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26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225</Words>
  <Application>Microsoft Macintosh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Welcome</vt:lpstr>
      <vt:lpstr>Intro. &amp; Overview (Ant)</vt:lpstr>
      <vt:lpstr>Proposed outcomes from today</vt:lpstr>
      <vt:lpstr>PowerPoint Presentation</vt:lpstr>
      <vt:lpstr>PowerPoint Presentation</vt:lpstr>
      <vt:lpstr>PowerPoint Presentation</vt:lpstr>
      <vt:lpstr>Similar slopes, but energy moves differently</vt:lpstr>
      <vt:lpstr>PowerPoint Presentation</vt:lpstr>
      <vt:lpstr>GAM: Omnivorous Copepods</vt:lpstr>
      <vt:lpstr>Omnivorous Copepods  Carnivorous Copepods</vt:lpstr>
      <vt:lpstr>Key Questions/Thoughts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Everett</dc:creator>
  <cp:lastModifiedBy>Jason Everett</cp:lastModifiedBy>
  <cp:revision>19</cp:revision>
  <dcterms:created xsi:type="dcterms:W3CDTF">2019-06-19T20:48:13Z</dcterms:created>
  <dcterms:modified xsi:type="dcterms:W3CDTF">2019-07-23T00:42:50Z</dcterms:modified>
</cp:coreProperties>
</file>